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1148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   • Рік вступу: [202X]   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та інтереси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🎮 [Хоббі 1]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геймінг, стратегічні ігри, кіберспорт]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[Хоббі 3]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читання, навчання нового, технічна література]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допомагають мені розвиватися всебічно та знаходити баланс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Навички програмування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Мови програмування: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28016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просунутий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базовий рівень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237744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Frameworks та інструменти: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283464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tailwind, redux, zustand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Досвід програмування: 2+ роки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проекти та досягнення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28016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4630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[Назва проекту 1]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8288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37744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5603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[Назва проекту 2]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92608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56616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Досягнення: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402336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1 - наприклад: участь у хакатоні, перемога в змаганні]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2 - наприклад: сертифікат, курс]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3 - наприклад: внесок в open-source проект]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4]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Технології та інструменти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Vue / Angular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Python / Django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Інструменти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Kontakt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mmax@gmail.com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github.com/MEDOYED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linkedin.com/in/maksym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Telefon: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+48 484 448 844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38912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Dziękuję za uwagę!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2025-11-05T06:28:14Z</dcterms:created>
  <dcterms:modified xsi:type="dcterms:W3CDTF">2025-11-05T06:28:14Z</dcterms:modified>
</cp:coreProperties>
</file>